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embeddedFontLst>
    <p:embeddedFont>
      <p:font typeface="Raleway" charset="-18"/>
      <p:regular r:id="rId10"/>
      <p:bold r:id="rId11"/>
      <p:italic r:id="rId12"/>
      <p:boldItalic r:id="rId13"/>
    </p:embeddedFont>
    <p:embeddedFont>
      <p:font typeface="Lato" charset="0"/>
      <p:regular r:id="rId14"/>
      <p:bold r:id="rId15"/>
      <p:italic r:id="rId16"/>
      <p:boldItalic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-634" y="-8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346bd1d9a2_0_2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346bd1d9a2_0_2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1346bd1d9a2_0_2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1346bd1d9a2_0_2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346bd1d9a2_0_2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1346bd1d9a2_0_2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359d5ca24d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1359d5ca24d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359d5ca24d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1359d5ca24d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1359d5ca24d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1359d5ca24d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7" name="Google Shape;77;p11"/>
          <p:cNvSpPr txBox="1">
            <a:spLocks noGrp="1"/>
          </p:cNvSpPr>
          <p:nvPr>
            <p:ph type="title" hasCustomPrompt="1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>
            <a:spLocks noGrp="1"/>
          </p:cNvSpPr>
          <p:nvPr>
            <p:ph type="body" idx="1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1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9" name="Google Shape;59;p8"/>
          <p:cNvSpPr txBox="1">
            <a:spLocks noGrp="1"/>
          </p:cNvSpPr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" name="Google Shape;66;p9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subTitle" idx="1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2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>
            <a:spLocks noGrp="1"/>
          </p:cNvSpPr>
          <p:nvPr>
            <p:ph type="body" idx="1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treamlin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sz="28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Historia firmy Intel</a:t>
            </a:r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Powstanie firmy</a:t>
            </a:r>
            <a:endParaRPr/>
          </a:p>
        </p:txBody>
      </p:sp>
      <p:sp>
        <p:nvSpPr>
          <p:cNvPr id="93" name="Google Shape;93;p14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320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pl" sz="1050">
                <a:solidFill>
                  <a:srgbClr val="2021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Przedsiębiorstwo Intel założyli 18 lipca 1968 Gordon E. Moore oraz Robert Noyce, a nazwa pochodzi od wyrażenia </a:t>
            </a:r>
            <a:r>
              <a:rPr lang="pl" sz="1050" b="1" i="1">
                <a:solidFill>
                  <a:srgbClr val="2021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pl" sz="1050" i="1">
                <a:solidFill>
                  <a:srgbClr val="2021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egrated </a:t>
            </a:r>
            <a:r>
              <a:rPr lang="pl" sz="1050" b="1" i="1">
                <a:solidFill>
                  <a:srgbClr val="2021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el</a:t>
            </a:r>
            <a:r>
              <a:rPr lang="pl" sz="1050" i="1">
                <a:solidFill>
                  <a:srgbClr val="2021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ectronics</a:t>
            </a:r>
            <a:r>
              <a:rPr lang="pl" sz="1050">
                <a:solidFill>
                  <a:srgbClr val="2021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 Wkrótce dołączył do nich Andrew Grove, późniejszy wieloletni prezes przedsiębiorstwa.</a:t>
            </a:r>
            <a:endParaRPr/>
          </a:p>
        </p:txBody>
      </p:sp>
      <p:pic>
        <p:nvPicPr>
          <p:cNvPr id="94" name="Google Shape;9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99775" y="1008700"/>
            <a:ext cx="2960500" cy="1887325"/>
          </a:xfrm>
          <a:prstGeom prst="rect">
            <a:avLst/>
          </a:prstGeom>
          <a:noFill/>
          <a:ln>
            <a:noFill/>
          </a:ln>
          <a:effectLst>
            <a:outerShdw blurRad="200025" dist="161925" dir="4200000" algn="bl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5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Początki</a:t>
            </a:r>
            <a:endParaRPr/>
          </a:p>
        </p:txBody>
      </p:sp>
      <p:sp>
        <p:nvSpPr>
          <p:cNvPr id="100" name="Google Shape;100;p15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41169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pl" sz="1050">
                <a:solidFill>
                  <a:srgbClr val="2021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We wczesnym okresie działalności Intel produkował przede wszystkim pamięci RAM. Pierwszym procesorem był zaprezentowany w 1971 i4004. 10 lat później procesor Intel 8088 został wykorzystany przez przedsiębiorstwo IBM do budowy komputera IBM PC. W 1985 Intel zaprzestał produkcji pamięci RAM ze względu na bardzo silną konkurencję i związany z tym stale zmniejszający się udział w tym rynku.</a:t>
            </a:r>
            <a:endParaRPr sz="1050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1" name="Google Shape;10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38775" y="1093600"/>
            <a:ext cx="1905000" cy="1838325"/>
          </a:xfrm>
          <a:prstGeom prst="rect">
            <a:avLst/>
          </a:prstGeom>
          <a:noFill/>
          <a:ln>
            <a:noFill/>
          </a:ln>
          <a:effectLst>
            <a:outerShdw blurRad="57150" dist="104775" dir="48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102" name="Google Shape;102;p15"/>
          <p:cNvSpPr txBox="1"/>
          <p:nvPr/>
        </p:nvSpPr>
        <p:spPr>
          <a:xfrm>
            <a:off x="5822700" y="3056375"/>
            <a:ext cx="2278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latin typeface="Lato"/>
                <a:ea typeface="Lato"/>
                <a:cs typeface="Lato"/>
                <a:sym typeface="Lato"/>
              </a:rPr>
              <a:t>Intel 4004 z 1971 r.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6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Rozwój</a:t>
            </a:r>
            <a:endParaRPr/>
          </a:p>
        </p:txBody>
      </p:sp>
      <p:sp>
        <p:nvSpPr>
          <p:cNvPr id="108" name="Google Shape;108;p16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pl" sz="1050">
                <a:solidFill>
                  <a:srgbClr val="2021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O sile przedsiębiorstwa stanowią zdolność projektowania zaawansowanych procesorów, których kolejne generacje zwiększają swoją moc obliczeniową zgodnie z prawem Moore’a oraz bardzo wysoki poziom zdolności produkcyjnych. Początkowo znana wśród inżynierów i technologów dzięki przeprowadzonej w latach 90. XX wieku udanej kampanii marketingowej „Intel Inside”, firma przedsiębiorstwa oraz marka procesorów Pentium stały się powszechnie znane.</a:t>
            </a:r>
            <a:endParaRPr/>
          </a:p>
        </p:txBody>
      </p:sp>
      <p:sp>
        <p:nvSpPr>
          <p:cNvPr id="109" name="Google Shape;109;p16"/>
          <p:cNvSpPr txBox="1"/>
          <p:nvPr/>
        </p:nvSpPr>
        <p:spPr>
          <a:xfrm>
            <a:off x="4789750" y="1952700"/>
            <a:ext cx="3735600" cy="191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0" name="Google Shape;110;p16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pl" sz="1050">
                <a:solidFill>
                  <a:srgbClr val="2021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W tym czasie procesory z rodziny x86 były już najważniejszym produktem przedsiębiorstwa. W latach 90. Intel mocno inwestował w projektowanie nowych mikroprocesorów i promował rozwój rynku komputerów osobistych. Dzięki temu stał się dominującym dostawcą mikroprocesorów dla tych komputerów. Dziś jest jednym z największych na świecie przedsiębiorstw działających na rynku informatycznym. Pod koniec 2006 roku zatrudniał 94 tys. pracowników, a jego roczny przychód za ten rok wyniósł 31,5 miliarda dolarów.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7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Produkty</a:t>
            </a:r>
            <a:endParaRPr/>
          </a:p>
        </p:txBody>
      </p:sp>
      <p:sp>
        <p:nvSpPr>
          <p:cNvPr id="116" name="Google Shape;116;p17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pl" sz="1050">
                <a:solidFill>
                  <a:srgbClr val="2021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Oprócz mikroprocesorów wytwarza między innymi płyty główne, chipsety do płyt głównych, zintegrowane układy graficzne, pamięci </a:t>
            </a:r>
            <a:r>
              <a:rPr lang="pl" sz="1050" i="1">
                <a:solidFill>
                  <a:srgbClr val="2021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flash</a:t>
            </a:r>
            <a:r>
              <a:rPr lang="pl" sz="1050">
                <a:solidFill>
                  <a:srgbClr val="2021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, mikrokontrolery, procesory do systemów wbudowanych, sprzęt sieciowy (np. karty sieciowe, chipsety WiFi i WiMAX), systemy zarządzania pamięcią masową (SAN, NAS, DAS)</a:t>
            </a:r>
            <a:endParaRPr/>
          </a:p>
        </p:txBody>
      </p:sp>
      <p:sp>
        <p:nvSpPr>
          <p:cNvPr id="117" name="Google Shape;117;p17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Rodziny procesorów</a:t>
            </a:r>
            <a:endParaRPr/>
          </a:p>
        </p:txBody>
      </p:sp>
      <p:sp>
        <p:nvSpPr>
          <p:cNvPr id="123" name="Google Shape;123;p18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pl" sz="1050">
                <a:solidFill>
                  <a:srgbClr val="2021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 Pentium – wersje M (do laptopów), wersje podstawowe 2, 3, 4, wersja D – dwurdzeniowa</a:t>
            </a:r>
            <a:endParaRPr sz="1050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457200" lvl="0" indent="-295275" algn="l" rtl="0">
              <a:spcBef>
                <a:spcPts val="0"/>
              </a:spcBef>
              <a:spcAft>
                <a:spcPts val="0"/>
              </a:spcAft>
              <a:buClr>
                <a:srgbClr val="202122"/>
              </a:buClr>
              <a:buSzPts val="1050"/>
              <a:buFont typeface="Arial"/>
              <a:buChar char="●"/>
            </a:pPr>
            <a:r>
              <a:rPr lang="pl" sz="1050">
                <a:solidFill>
                  <a:srgbClr val="2021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Celeron – wersje M (do laptopów) i D</a:t>
            </a:r>
            <a:endParaRPr sz="1050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457200" lvl="0" indent="-295275" algn="l" rtl="0">
              <a:spcBef>
                <a:spcPts val="0"/>
              </a:spcBef>
              <a:spcAft>
                <a:spcPts val="0"/>
              </a:spcAft>
              <a:buClr>
                <a:srgbClr val="202122"/>
              </a:buClr>
              <a:buSzPts val="1050"/>
              <a:buFont typeface="Arial"/>
              <a:buChar char="●"/>
            </a:pPr>
            <a:r>
              <a:rPr lang="pl" sz="1050">
                <a:solidFill>
                  <a:srgbClr val="2021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Xeon i Itanium – procesory do serwerów</a:t>
            </a:r>
            <a:endParaRPr sz="1050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457200" lvl="0" indent="-295275" algn="l" rtl="0">
              <a:spcBef>
                <a:spcPts val="0"/>
              </a:spcBef>
              <a:spcAft>
                <a:spcPts val="0"/>
              </a:spcAft>
              <a:buClr>
                <a:srgbClr val="202122"/>
              </a:buClr>
              <a:buSzPts val="1050"/>
              <a:buFont typeface="Arial"/>
              <a:buChar char="●"/>
            </a:pPr>
            <a:r>
              <a:rPr lang="pl" sz="1050">
                <a:solidFill>
                  <a:srgbClr val="2021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Core oraz Core 2 – procesory jedno-, dwu- i czterordzeniowe</a:t>
            </a:r>
            <a:endParaRPr sz="1050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457200" lvl="0" indent="-295275" algn="l" rtl="0">
              <a:spcBef>
                <a:spcPts val="0"/>
              </a:spcBef>
              <a:spcAft>
                <a:spcPts val="0"/>
              </a:spcAft>
              <a:buClr>
                <a:srgbClr val="202122"/>
              </a:buClr>
              <a:buSzPts val="1050"/>
              <a:buFont typeface="Arial"/>
              <a:buChar char="●"/>
            </a:pPr>
            <a:r>
              <a:rPr lang="pl" sz="1050">
                <a:solidFill>
                  <a:srgbClr val="2021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Core i9 cztero-, sześcio-, dwunasto-, i osiemnastordzeniowe</a:t>
            </a:r>
            <a:endParaRPr sz="1050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457200" lvl="0" indent="-295275" algn="l" rtl="0">
              <a:spcBef>
                <a:spcPts val="0"/>
              </a:spcBef>
              <a:spcAft>
                <a:spcPts val="0"/>
              </a:spcAft>
              <a:buClr>
                <a:srgbClr val="202122"/>
              </a:buClr>
              <a:buSzPts val="1050"/>
              <a:buFont typeface="Arial"/>
              <a:buChar char="●"/>
            </a:pPr>
            <a:r>
              <a:rPr lang="pl" sz="1050">
                <a:solidFill>
                  <a:srgbClr val="2021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Core i7 ośmio-, sześcio- i czterordzeniowe oraz sześcio-,</a:t>
            </a:r>
            <a:endParaRPr sz="1050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457200" lvl="0" indent="-295275" algn="l" rtl="0">
              <a:spcBef>
                <a:spcPts val="0"/>
              </a:spcBef>
              <a:spcAft>
                <a:spcPts val="0"/>
              </a:spcAft>
              <a:buClr>
                <a:srgbClr val="202122"/>
              </a:buClr>
              <a:buSzPts val="1050"/>
              <a:buFont typeface="Arial"/>
              <a:buChar char="●"/>
            </a:pPr>
            <a:r>
              <a:rPr lang="pl" sz="1050">
                <a:solidFill>
                  <a:srgbClr val="2021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Core i5 cztero- i dwurdzeniowe </a:t>
            </a:r>
            <a:endParaRPr sz="1050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457200" lvl="0" indent="-295275" algn="l" rtl="0">
              <a:spcBef>
                <a:spcPts val="0"/>
              </a:spcBef>
              <a:spcAft>
                <a:spcPts val="0"/>
              </a:spcAft>
              <a:buClr>
                <a:srgbClr val="202122"/>
              </a:buClr>
              <a:buSzPts val="1050"/>
              <a:buFont typeface="Arial"/>
              <a:buChar char="●"/>
            </a:pPr>
            <a:r>
              <a:rPr lang="pl" sz="1050">
                <a:solidFill>
                  <a:srgbClr val="2021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Core i3 dwu- i czterordzeniowe</a:t>
            </a:r>
            <a:endParaRPr sz="1050">
              <a:solidFill>
                <a:srgbClr val="2021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18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9"/>
          <p:cNvSpPr txBox="1">
            <a:spLocks noGrp="1"/>
          </p:cNvSpPr>
          <p:nvPr>
            <p:ph type="title"/>
          </p:nvPr>
        </p:nvSpPr>
        <p:spPr>
          <a:xfrm>
            <a:off x="623325" y="1712150"/>
            <a:ext cx="7688400" cy="91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Dziękuję za Uwagę</a:t>
            </a:r>
            <a:endParaRPr/>
          </a:p>
        </p:txBody>
      </p:sp>
      <p:sp>
        <p:nvSpPr>
          <p:cNvPr id="130" name="Google Shape;130;p19"/>
          <p:cNvSpPr txBox="1"/>
          <p:nvPr/>
        </p:nvSpPr>
        <p:spPr>
          <a:xfrm>
            <a:off x="5766100" y="2364575"/>
            <a:ext cx="14361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800" b="1">
                <a:latin typeface="Lato"/>
                <a:ea typeface="Lato"/>
                <a:cs typeface="Lato"/>
                <a:sym typeface="Lato"/>
              </a:rPr>
              <a:t>Jeremi Dybaś</a:t>
            </a:r>
            <a:endParaRPr sz="800" b="1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385</Words>
  <PresentationFormat>Pokaz na ekranie (16:9)</PresentationFormat>
  <Paragraphs>22</Paragraphs>
  <Slides>7</Slides>
  <Notes>7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11" baseType="lpstr">
      <vt:lpstr>Arial</vt:lpstr>
      <vt:lpstr>Raleway</vt:lpstr>
      <vt:lpstr>Lato</vt:lpstr>
      <vt:lpstr>Streamline</vt:lpstr>
      <vt:lpstr>Historia firmy Intel</vt:lpstr>
      <vt:lpstr>Powstanie firmy</vt:lpstr>
      <vt:lpstr>Początki</vt:lpstr>
      <vt:lpstr>Rozwój</vt:lpstr>
      <vt:lpstr>Produkty</vt:lpstr>
      <vt:lpstr>Rodziny procesorów</vt:lpstr>
      <vt:lpstr>Dziękuję za Uwagę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Historia firmy Intel</dc:title>
  <dc:creator>admin</dc:creator>
  <cp:lastModifiedBy>admin</cp:lastModifiedBy>
  <cp:revision>1</cp:revision>
  <dcterms:modified xsi:type="dcterms:W3CDTF">2022-06-22T06:35:32Z</dcterms:modified>
</cp:coreProperties>
</file>